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2"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369F6274-980F-4FFF-81C1-B2716B03FA4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931F33E-4A6B-419B-888E-D5FC25EE3D19}" type="datetimeFigureOut">
              <a:rPr lang="en-US"/>
              <a:pPr>
                <a:defRPr/>
              </a:pPr>
              <a:t>2/25/2015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CE8B692-0AFF-4E92-A13B-A67488C9E68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9C36BC63-4480-4B10-B4B2-209F521E98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79A9411E-6F2C-4EE1-A2F9-EA9697E99E9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EE5CD81D-1095-4F78-A947-94549044F4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9CA219CD-1A4F-401E-B1B6-025E169A623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84FF55BD-7239-4AB0-B7FD-21875DD6525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398B309E-CE44-428D-B9C5-29A611C12D7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9AC6AA8C-2467-4B8A-866C-CC46AEDB17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523CA4E5-D774-4113-BF42-395EC7FCB9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CDA36DA4-FA31-4A51-8815-75C913BE709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6C3982A-F185-4284-ADFC-B96DF2E3AC9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D002EC83-B555-427D-9866-A8EAB3BE92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Brazil</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Dropped load</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841536"/>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200" kern="1200" dirty="0" smtClean="0">
                          <a:solidFill>
                            <a:schemeClr val="tx1"/>
                          </a:solidFill>
                          <a:effectLst/>
                          <a:latin typeface="+mn-lt"/>
                          <a:ea typeface="+mn-ea"/>
                          <a:cs typeface="+mn-cs"/>
                        </a:rPr>
                        <a:t>The employee and co-worker were unloading an engine with a container using a set of equipment composed of pulleys, belts and a hydraulic jack.  The 7.7 ton engine had been raised by the hydraulic jack and the employee was preparing a wood log base to place the engine on.  While he was fitting the shim, the floor where the hydraulic jack was positioned suddenly gave way, causing a hole in the concrete floor approximately 10cm (4inches) in diameter by 15cm (6inches) in depth.  The employee had three fingers trapped between the base of the engine and the wood log as the engine shifted due to the floor fixture.</a:t>
                      </a:r>
                      <a:endParaRPr kumimoji="0" lang="en-GB" sz="105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The amount of weight on the jack resulted in point loading on a small area of the floor, exceeding the floor’s capacity.</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Repaired concrete</a:t>
                      </a:r>
                      <a:r>
                        <a:rPr lang="en-US" sz="1400" baseline="0" dirty="0" smtClean="0"/>
                        <a:t> floor, require use of steel sheet under the hydraulic jack to better distribute the weight.</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7436"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7437" name="Imagem 5"/>
          <p:cNvPicPr>
            <a:picLocks noChangeAspect="1" noChangeArrowheads="1"/>
          </p:cNvPicPr>
          <p:nvPr/>
        </p:nvPicPr>
        <p:blipFill>
          <a:blip r:embed="rId5" cstate="print"/>
          <a:srcRect/>
          <a:stretch>
            <a:fillRect/>
          </a:stretch>
        </p:blipFill>
        <p:spPr bwMode="auto">
          <a:xfrm>
            <a:off x="7115175" y="1462088"/>
            <a:ext cx="1524000" cy="1143000"/>
          </a:xfrm>
          <a:prstGeom prst="rect">
            <a:avLst/>
          </a:prstGeom>
          <a:noFill/>
          <a:ln w="9525">
            <a:noFill/>
            <a:miter lim="800000"/>
            <a:headEnd/>
            <a:tailEnd/>
          </a:ln>
        </p:spPr>
      </p:pic>
      <p:pic>
        <p:nvPicPr>
          <p:cNvPr id="17438" name="Imagem 2"/>
          <p:cNvPicPr>
            <a:picLocks noChangeAspect="1" noChangeArrowheads="1"/>
          </p:cNvPicPr>
          <p:nvPr/>
        </p:nvPicPr>
        <p:blipFill>
          <a:blip r:embed="rId6" cstate="print"/>
          <a:srcRect/>
          <a:stretch>
            <a:fillRect/>
          </a:stretch>
        </p:blipFill>
        <p:spPr bwMode="auto">
          <a:xfrm>
            <a:off x="4924425" y="1522413"/>
            <a:ext cx="152400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17379</TotalTime>
  <Words>188</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2015-02-25T08:39:49Z</dcterms:modified>
</cp:coreProperties>
</file>